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4"/>
    <p:sldMasterId id="214748369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Work Sans Medium"/>
      <p:regular r:id="rId14"/>
      <p:bold r:id="rId15"/>
      <p:italic r:id="rId16"/>
      <p:boldItalic r:id="rId17"/>
    </p:embeddedFont>
    <p:embeddedFont>
      <p:font typeface="Work Sans"/>
      <p:regular r:id="rId18"/>
      <p:bold r:id="rId19"/>
      <p:italic r:id="rId20"/>
      <p:boldItalic r:id="rId21"/>
    </p:embeddedFont>
    <p:embeddedFont>
      <p:font typeface="Familjen Grotesk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italic.fntdata"/><Relationship Id="rId22" Type="http://schemas.openxmlformats.org/officeDocument/2006/relationships/font" Target="fonts/FamiljenGrotesk-regular.fntdata"/><Relationship Id="rId21" Type="http://schemas.openxmlformats.org/officeDocument/2006/relationships/font" Target="fonts/WorkSans-boldItalic.fntdata"/><Relationship Id="rId24" Type="http://schemas.openxmlformats.org/officeDocument/2006/relationships/font" Target="fonts/FamiljenGrotesk-italic.fntdata"/><Relationship Id="rId23" Type="http://schemas.openxmlformats.org/officeDocument/2006/relationships/font" Target="fonts/FamiljenGrotesk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FamiljenGrotesk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WorkSansMedium-bold.fntdata"/><Relationship Id="rId14" Type="http://schemas.openxmlformats.org/officeDocument/2006/relationships/font" Target="fonts/WorkSansMedium-regular.fntdata"/><Relationship Id="rId17" Type="http://schemas.openxmlformats.org/officeDocument/2006/relationships/font" Target="fonts/WorkSansMedium-boldItalic.fntdata"/><Relationship Id="rId16" Type="http://schemas.openxmlformats.org/officeDocument/2006/relationships/font" Target="fonts/WorkSansMedium-italic.fntdata"/><Relationship Id="rId19" Type="http://schemas.openxmlformats.org/officeDocument/2006/relationships/font" Target="fonts/WorkSans-bold.fntdata"/><Relationship Id="rId18" Type="http://schemas.openxmlformats.org/officeDocument/2006/relationships/font" Target="fonts/WorkSans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a49a7a941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a49a7a941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a49a7a941c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a49a7a941c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a49a7a941c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a49a7a941c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a49a7a941c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a49a7a941c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a49a7a941c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a49a7a941c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a49a7a941c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a49a7a941c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a49a7a941c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a49a7a941c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" name="Google Shape;99;p2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0" name="Google Shape;100;p2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" name="Google Shape;101;p2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2" name="Google Shape;102;p2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" name="Google Shape;103;p2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2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5" name="Google Shape;115;p2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2" name="Google Shape;122;p28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3" name="Google Shape;123;p28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4" name="Google Shape;124;p28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2" name="Google Shape;132;p2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" name="Google Shape;133;p2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" name="Google Shape;134;p2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" name="Google Shape;135;p2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3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3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3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3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3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4" name="Google Shape;154;p3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6" name="Google Shape;15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p3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3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3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77" name="Google Shape;177;p35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5"/>
          <p:cNvSpPr txBox="1"/>
          <p:nvPr>
            <p:ph type="title"/>
          </p:nvPr>
        </p:nvSpPr>
        <p:spPr>
          <a:xfrm>
            <a:off x="80350" y="102275"/>
            <a:ext cx="8835000" cy="26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p35"/>
          <p:cNvSpPr/>
          <p:nvPr>
            <p:ph idx="2" type="pic"/>
          </p:nvPr>
        </p:nvSpPr>
        <p:spPr>
          <a:xfrm>
            <a:off x="0" y="2936025"/>
            <a:ext cx="9144000" cy="13440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35"/>
          <p:cNvSpPr txBox="1"/>
          <p:nvPr>
            <p:ph idx="1" type="subTitle"/>
          </p:nvPr>
        </p:nvSpPr>
        <p:spPr>
          <a:xfrm>
            <a:off x="135589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5"/>
          <p:cNvSpPr txBox="1"/>
          <p:nvPr>
            <p:ph idx="3" type="subTitle"/>
          </p:nvPr>
        </p:nvSpPr>
        <p:spPr>
          <a:xfrm>
            <a:off x="3100296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5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">
  <p:cSld name="CUSTOM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84" name="Google Shape;184;p3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6"/>
          <p:cNvSpPr/>
          <p:nvPr>
            <p:ph idx="2" type="pic"/>
          </p:nvPr>
        </p:nvSpPr>
        <p:spPr>
          <a:xfrm>
            <a:off x="4634650" y="7375"/>
            <a:ext cx="4509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36"/>
          <p:cNvSpPr txBox="1"/>
          <p:nvPr>
            <p:ph type="title"/>
          </p:nvPr>
        </p:nvSpPr>
        <p:spPr>
          <a:xfrm>
            <a:off x="118775" y="390949"/>
            <a:ext cx="4395900" cy="21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36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8" name="Google Shape;188;p36"/>
          <p:cNvSpPr txBox="1"/>
          <p:nvPr>
            <p:ph idx="3" type="body"/>
          </p:nvPr>
        </p:nvSpPr>
        <p:spPr>
          <a:xfrm>
            <a:off x="120975" y="3104000"/>
            <a:ext cx="4395900" cy="17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2">
  <p:cSld name="CUSTOM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90" name="Google Shape;190;p37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92" name="Google Shape;192;p37"/>
          <p:cNvSpPr/>
          <p:nvPr>
            <p:ph idx="2" type="pic"/>
          </p:nvPr>
        </p:nvSpPr>
        <p:spPr>
          <a:xfrm>
            <a:off x="0" y="3520300"/>
            <a:ext cx="9144000" cy="16233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37"/>
          <p:cNvSpPr txBox="1"/>
          <p:nvPr>
            <p:ph type="title"/>
          </p:nvPr>
        </p:nvSpPr>
        <p:spPr>
          <a:xfrm>
            <a:off x="3812425" y="686469"/>
            <a:ext cx="51030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7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5" name="Google Shape;195;p37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</a:defRPr>
            </a:lvl1pPr>
            <a:lvl2pPr lvl="1">
              <a:buNone/>
              <a:defRPr sz="800">
                <a:solidFill>
                  <a:schemeClr val="lt1"/>
                </a:solidFill>
              </a:defRPr>
            </a:lvl2pPr>
            <a:lvl3pPr lvl="2">
              <a:buNone/>
              <a:defRPr sz="800">
                <a:solidFill>
                  <a:schemeClr val="lt1"/>
                </a:solidFill>
              </a:defRPr>
            </a:lvl3pPr>
            <a:lvl4pPr lvl="3">
              <a:buNone/>
              <a:defRPr sz="800">
                <a:solidFill>
                  <a:schemeClr val="lt1"/>
                </a:solidFill>
              </a:defRPr>
            </a:lvl4pPr>
            <a:lvl5pPr lvl="4">
              <a:buNone/>
              <a:defRPr sz="800">
                <a:solidFill>
                  <a:schemeClr val="lt1"/>
                </a:solidFill>
              </a:defRPr>
            </a:lvl5pPr>
            <a:lvl6pPr lvl="5">
              <a:buNone/>
              <a:defRPr sz="800">
                <a:solidFill>
                  <a:schemeClr val="lt1"/>
                </a:solidFill>
              </a:defRPr>
            </a:lvl6pPr>
            <a:lvl7pPr lvl="6">
              <a:buNone/>
              <a:defRPr sz="800">
                <a:solidFill>
                  <a:schemeClr val="lt1"/>
                </a:solidFill>
              </a:defRPr>
            </a:lvl7pPr>
            <a:lvl8pPr lvl="7">
              <a:buNone/>
              <a:defRPr sz="800">
                <a:solidFill>
                  <a:schemeClr val="lt1"/>
                </a:solidFill>
              </a:defRPr>
            </a:lvl8pPr>
            <a:lvl9pPr lvl="8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List">
  <p:cSld name="CUSTOM_2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97" name="Google Shape;197;p38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34" y="0"/>
            <a:ext cx="91439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8"/>
          <p:cNvSpPr/>
          <p:nvPr>
            <p:ph idx="2" type="pic"/>
          </p:nvPr>
        </p:nvSpPr>
        <p:spPr>
          <a:xfrm>
            <a:off x="367725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9" name="Google Shape;199;p38"/>
          <p:cNvSpPr/>
          <p:nvPr>
            <p:ph idx="3" type="pic"/>
          </p:nvPr>
        </p:nvSpPr>
        <p:spPr>
          <a:xfrm>
            <a:off x="2375900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0" name="Google Shape;200;p38"/>
          <p:cNvSpPr/>
          <p:nvPr>
            <p:ph idx="4" type="pic"/>
          </p:nvPr>
        </p:nvSpPr>
        <p:spPr>
          <a:xfrm>
            <a:off x="4510975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1" name="Google Shape;201;p38"/>
          <p:cNvSpPr/>
          <p:nvPr>
            <p:ph idx="5" type="pic"/>
          </p:nvPr>
        </p:nvSpPr>
        <p:spPr>
          <a:xfrm>
            <a:off x="6646050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2" name="Google Shape;202;p38"/>
          <p:cNvSpPr txBox="1"/>
          <p:nvPr>
            <p:ph idx="1" type="subTitle"/>
          </p:nvPr>
        </p:nvSpPr>
        <p:spPr>
          <a:xfrm>
            <a:off x="242125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8"/>
          <p:cNvSpPr txBox="1"/>
          <p:nvPr>
            <p:ph type="title"/>
          </p:nvPr>
        </p:nvSpPr>
        <p:spPr>
          <a:xfrm>
            <a:off x="240129" y="1008800"/>
            <a:ext cx="28521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38"/>
          <p:cNvSpPr txBox="1"/>
          <p:nvPr>
            <p:ph idx="6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38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6" name="Google Shape;206;p38"/>
          <p:cNvCxnSpPr>
            <a:stCxn id="207" idx="6"/>
            <a:endCxn id="208" idx="2"/>
          </p:cNvCxnSpPr>
          <p:nvPr/>
        </p:nvCxnSpPr>
        <p:spPr>
          <a:xfrm>
            <a:off x="598113" y="2512750"/>
            <a:ext cx="1777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8"/>
          <p:cNvSpPr/>
          <p:nvPr/>
        </p:nvSpPr>
        <p:spPr>
          <a:xfrm>
            <a:off x="367713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8"/>
          <p:cNvSpPr/>
          <p:nvPr/>
        </p:nvSpPr>
        <p:spPr>
          <a:xfrm>
            <a:off x="2375888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4510963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8"/>
          <p:cNvSpPr/>
          <p:nvPr/>
        </p:nvSpPr>
        <p:spPr>
          <a:xfrm>
            <a:off x="6646038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1" name="Google Shape;211;p38"/>
          <p:cNvCxnSpPr>
            <a:stCxn id="212" idx="3"/>
          </p:cNvCxnSpPr>
          <p:nvPr/>
        </p:nvCxnSpPr>
        <p:spPr>
          <a:xfrm>
            <a:off x="2606289" y="2511600"/>
            <a:ext cx="1904700" cy="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38"/>
          <p:cNvCxnSpPr>
            <a:endCxn id="214" idx="1"/>
          </p:cNvCxnSpPr>
          <p:nvPr/>
        </p:nvCxnSpPr>
        <p:spPr>
          <a:xfrm>
            <a:off x="4741339" y="2511600"/>
            <a:ext cx="1904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38"/>
          <p:cNvCxnSpPr>
            <a:stCxn id="201" idx="6"/>
          </p:cNvCxnSpPr>
          <p:nvPr/>
        </p:nvCxnSpPr>
        <p:spPr>
          <a:xfrm>
            <a:off x="6876450" y="2511600"/>
            <a:ext cx="2267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6" name="Google Shape;216;p38"/>
          <p:cNvSpPr txBox="1"/>
          <p:nvPr>
            <p:ph idx="7" type="body"/>
          </p:nvPr>
        </p:nvSpPr>
        <p:spPr>
          <a:xfrm>
            <a:off x="242125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17" name="Google Shape;217;p38"/>
          <p:cNvSpPr txBox="1"/>
          <p:nvPr>
            <p:ph idx="8" type="subTitle"/>
          </p:nvPr>
        </p:nvSpPr>
        <p:spPr>
          <a:xfrm>
            <a:off x="2371200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8"/>
          <p:cNvSpPr txBox="1"/>
          <p:nvPr>
            <p:ph idx="9" type="body"/>
          </p:nvPr>
        </p:nvSpPr>
        <p:spPr>
          <a:xfrm>
            <a:off x="2371200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19" name="Google Shape;219;p38"/>
          <p:cNvSpPr txBox="1"/>
          <p:nvPr>
            <p:ph idx="13" type="subTitle"/>
          </p:nvPr>
        </p:nvSpPr>
        <p:spPr>
          <a:xfrm>
            <a:off x="4514725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8"/>
          <p:cNvSpPr txBox="1"/>
          <p:nvPr>
            <p:ph idx="14" type="body"/>
          </p:nvPr>
        </p:nvSpPr>
        <p:spPr>
          <a:xfrm>
            <a:off x="4514725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21" name="Google Shape;221;p38"/>
          <p:cNvSpPr txBox="1"/>
          <p:nvPr>
            <p:ph idx="15" type="subTitle"/>
          </p:nvPr>
        </p:nvSpPr>
        <p:spPr>
          <a:xfrm>
            <a:off x="6658250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8"/>
          <p:cNvSpPr txBox="1"/>
          <p:nvPr>
            <p:ph idx="16" type="body"/>
          </p:nvPr>
        </p:nvSpPr>
        <p:spPr>
          <a:xfrm>
            <a:off x="6658250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23" name="Google Shape;223;p38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3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25" name="Google Shape;225;p39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34" y="28353"/>
            <a:ext cx="91439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9"/>
          <p:cNvSpPr/>
          <p:nvPr>
            <p:ph idx="2" type="pic"/>
          </p:nvPr>
        </p:nvSpPr>
        <p:spPr>
          <a:xfrm>
            <a:off x="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7" name="Google Shape;227;p39"/>
          <p:cNvSpPr/>
          <p:nvPr>
            <p:ph idx="3" type="pic"/>
          </p:nvPr>
        </p:nvSpPr>
        <p:spPr>
          <a:xfrm>
            <a:off x="2286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9"/>
          <p:cNvSpPr/>
          <p:nvPr>
            <p:ph idx="4" type="pic"/>
          </p:nvPr>
        </p:nvSpPr>
        <p:spPr>
          <a:xfrm>
            <a:off x="4572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9"/>
          <p:cNvSpPr/>
          <p:nvPr>
            <p:ph idx="5" type="pic"/>
          </p:nvPr>
        </p:nvSpPr>
        <p:spPr>
          <a:xfrm>
            <a:off x="6858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9"/>
          <p:cNvSpPr txBox="1"/>
          <p:nvPr>
            <p:ph idx="1" type="subTitle"/>
          </p:nvPr>
        </p:nvSpPr>
        <p:spPr>
          <a:xfrm>
            <a:off x="127077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9"/>
          <p:cNvSpPr txBox="1"/>
          <p:nvPr>
            <p:ph idx="6" type="body"/>
          </p:nvPr>
        </p:nvSpPr>
        <p:spPr>
          <a:xfrm>
            <a:off x="127077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2" name="Google Shape;232;p39"/>
          <p:cNvSpPr txBox="1"/>
          <p:nvPr>
            <p:ph idx="7" type="subTitle"/>
          </p:nvPr>
        </p:nvSpPr>
        <p:spPr>
          <a:xfrm>
            <a:off x="2285997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9"/>
          <p:cNvSpPr txBox="1"/>
          <p:nvPr>
            <p:ph idx="8" type="body"/>
          </p:nvPr>
        </p:nvSpPr>
        <p:spPr>
          <a:xfrm>
            <a:off x="2285997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4" name="Google Shape;234;p39"/>
          <p:cNvSpPr txBox="1"/>
          <p:nvPr>
            <p:ph idx="9" type="subTitle"/>
          </p:nvPr>
        </p:nvSpPr>
        <p:spPr>
          <a:xfrm>
            <a:off x="4572000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9"/>
          <p:cNvSpPr txBox="1"/>
          <p:nvPr>
            <p:ph idx="13" type="body"/>
          </p:nvPr>
        </p:nvSpPr>
        <p:spPr>
          <a:xfrm>
            <a:off x="4572000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6" name="Google Shape;236;p39"/>
          <p:cNvSpPr txBox="1"/>
          <p:nvPr>
            <p:ph idx="14" type="subTitle"/>
          </p:nvPr>
        </p:nvSpPr>
        <p:spPr>
          <a:xfrm>
            <a:off x="6858000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9"/>
          <p:cNvSpPr txBox="1"/>
          <p:nvPr>
            <p:ph idx="15" type="body"/>
          </p:nvPr>
        </p:nvSpPr>
        <p:spPr>
          <a:xfrm>
            <a:off x="6858000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3">
  <p:cSld name="CUSTOM_4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39" name="Google Shape;239;p40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0"/>
          <p:cNvSpPr/>
          <p:nvPr>
            <p:ph idx="2" type="pic"/>
          </p:nvPr>
        </p:nvSpPr>
        <p:spPr>
          <a:xfrm>
            <a:off x="0" y="3517475"/>
            <a:ext cx="9144000" cy="16479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40"/>
          <p:cNvSpPr txBox="1"/>
          <p:nvPr>
            <p:ph idx="1" type="body"/>
          </p:nvPr>
        </p:nvSpPr>
        <p:spPr>
          <a:xfrm>
            <a:off x="5248661" y="1202375"/>
            <a:ext cx="2957100" cy="19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9pPr>
          </a:lstStyle>
          <a:p/>
        </p:txBody>
      </p:sp>
      <p:sp>
        <p:nvSpPr>
          <p:cNvPr id="242" name="Google Shape;242;p40"/>
          <p:cNvSpPr txBox="1"/>
          <p:nvPr>
            <p:ph idx="3" type="subTitle"/>
          </p:nvPr>
        </p:nvSpPr>
        <p:spPr>
          <a:xfrm>
            <a:off x="5254377" y="891877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3" name="Google Shape;243;p40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" name="Google Shape;244;p40"/>
          <p:cNvSpPr txBox="1"/>
          <p:nvPr>
            <p:ph type="title"/>
          </p:nvPr>
        </p:nvSpPr>
        <p:spPr>
          <a:xfrm>
            <a:off x="113201" y="455384"/>
            <a:ext cx="4991100" cy="21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5" name="Google Shape;245;p40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40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n Diagram">
  <p:cSld name="CUSTOM_5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48" name="Google Shape;248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1"/>
          <p:cNvSpPr/>
          <p:nvPr/>
        </p:nvSpPr>
        <p:spPr>
          <a:xfrm>
            <a:off x="1356825" y="688350"/>
            <a:ext cx="3766800" cy="3766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41"/>
          <p:cNvSpPr/>
          <p:nvPr/>
        </p:nvSpPr>
        <p:spPr>
          <a:xfrm>
            <a:off x="4247675" y="688350"/>
            <a:ext cx="3766800" cy="37668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1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41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41"/>
          <p:cNvSpPr txBox="1"/>
          <p:nvPr>
            <p:ph idx="2" type="subTitle"/>
          </p:nvPr>
        </p:nvSpPr>
        <p:spPr>
          <a:xfrm>
            <a:off x="1964575" y="1520100"/>
            <a:ext cx="2242200" cy="21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4" name="Google Shape;254;p41"/>
          <p:cNvSpPr txBox="1"/>
          <p:nvPr>
            <p:ph idx="3" type="subTitle"/>
          </p:nvPr>
        </p:nvSpPr>
        <p:spPr>
          <a:xfrm>
            <a:off x="5130600" y="1520100"/>
            <a:ext cx="2242200" cy="21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41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">
  <p:cSld name="CUSTOM_6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57" name="Google Shape;257;p42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42"/>
          <p:cNvSpPr txBox="1"/>
          <p:nvPr>
            <p:ph idx="1" type="subTitle"/>
          </p:nvPr>
        </p:nvSpPr>
        <p:spPr>
          <a:xfrm>
            <a:off x="117372" y="4391579"/>
            <a:ext cx="3600900" cy="5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None/>
              <a:defRPr sz="12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2"/>
          <p:cNvSpPr txBox="1"/>
          <p:nvPr>
            <p:ph idx="2" type="subTitle"/>
          </p:nvPr>
        </p:nvSpPr>
        <p:spPr>
          <a:xfrm>
            <a:off x="5230775" y="861450"/>
            <a:ext cx="36738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42"/>
          <p:cNvSpPr txBox="1"/>
          <p:nvPr>
            <p:ph idx="3" type="body"/>
          </p:nvPr>
        </p:nvSpPr>
        <p:spPr>
          <a:xfrm>
            <a:off x="5247739" y="1336579"/>
            <a:ext cx="3566400" cy="22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9pPr>
          </a:lstStyle>
          <a:p/>
        </p:txBody>
      </p:sp>
      <p:sp>
        <p:nvSpPr>
          <p:cNvPr id="261" name="Google Shape;261;p42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42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3" name="Google Shape;263;p42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rcle Chart">
  <p:cSld name="CUSTOM_7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65" name="Google Shape;26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3"/>
          <p:cNvSpPr/>
          <p:nvPr/>
        </p:nvSpPr>
        <p:spPr>
          <a:xfrm>
            <a:off x="2494000" y="1476600"/>
            <a:ext cx="3666900" cy="36669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3"/>
          <p:cNvSpPr/>
          <p:nvPr/>
        </p:nvSpPr>
        <p:spPr>
          <a:xfrm>
            <a:off x="6161000" y="1818450"/>
            <a:ext cx="2983200" cy="29832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3"/>
          <p:cNvSpPr/>
          <p:nvPr/>
        </p:nvSpPr>
        <p:spPr>
          <a:xfrm>
            <a:off x="0" y="2063100"/>
            <a:ext cx="2493900" cy="24939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3"/>
          <p:cNvSpPr txBox="1"/>
          <p:nvPr>
            <p:ph type="title"/>
          </p:nvPr>
        </p:nvSpPr>
        <p:spPr>
          <a:xfrm>
            <a:off x="2494000" y="1476600"/>
            <a:ext cx="3673800" cy="366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3"/>
          <p:cNvSpPr txBox="1"/>
          <p:nvPr>
            <p:ph idx="2" type="title"/>
          </p:nvPr>
        </p:nvSpPr>
        <p:spPr>
          <a:xfrm>
            <a:off x="0" y="2063100"/>
            <a:ext cx="2493900" cy="24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3"/>
          <p:cNvSpPr txBox="1"/>
          <p:nvPr>
            <p:ph idx="3" type="title"/>
          </p:nvPr>
        </p:nvSpPr>
        <p:spPr>
          <a:xfrm>
            <a:off x="6161000" y="1818450"/>
            <a:ext cx="2983200" cy="29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3"/>
          <p:cNvSpPr txBox="1"/>
          <p:nvPr>
            <p:ph idx="4" type="title"/>
          </p:nvPr>
        </p:nvSpPr>
        <p:spPr>
          <a:xfrm>
            <a:off x="80350" y="533050"/>
            <a:ext cx="51489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3"/>
          <p:cNvSpPr txBox="1"/>
          <p:nvPr>
            <p:ph idx="1" type="body"/>
          </p:nvPr>
        </p:nvSpPr>
        <p:spPr>
          <a:xfrm>
            <a:off x="5111325" y="489303"/>
            <a:ext cx="3666900" cy="12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9pPr>
          </a:lstStyle>
          <a:p/>
        </p:txBody>
      </p:sp>
      <p:sp>
        <p:nvSpPr>
          <p:cNvPr id="274" name="Google Shape;274;p43"/>
          <p:cNvSpPr txBox="1"/>
          <p:nvPr>
            <p:ph idx="5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5" name="Google Shape;275;p43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6" name="Google Shape;276;p43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4">
  <p:cSld name="CUSTOM_8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78" name="Google Shape;278;p44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4"/>
          <p:cNvSpPr/>
          <p:nvPr>
            <p:ph idx="2" type="pic"/>
          </p:nvPr>
        </p:nvSpPr>
        <p:spPr>
          <a:xfrm>
            <a:off x="6794500" y="0"/>
            <a:ext cx="2349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44"/>
          <p:cNvSpPr txBox="1"/>
          <p:nvPr>
            <p:ph idx="1" type="body"/>
          </p:nvPr>
        </p:nvSpPr>
        <p:spPr>
          <a:xfrm>
            <a:off x="3108525" y="3747700"/>
            <a:ext cx="3549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81" name="Google Shape;281;p44"/>
          <p:cNvSpPr txBox="1"/>
          <p:nvPr>
            <p:ph idx="3" type="subTitle"/>
          </p:nvPr>
        </p:nvSpPr>
        <p:spPr>
          <a:xfrm>
            <a:off x="117372" y="3520186"/>
            <a:ext cx="3600900" cy="5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None/>
              <a:defRPr sz="12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4"/>
          <p:cNvSpPr txBox="1"/>
          <p:nvPr>
            <p:ph idx="4" type="body"/>
          </p:nvPr>
        </p:nvSpPr>
        <p:spPr>
          <a:xfrm>
            <a:off x="55300" y="41175"/>
            <a:ext cx="6603000" cy="32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Statistics">
  <p:cSld name="CUSTOM_9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84" name="Google Shape;284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45"/>
          <p:cNvSpPr txBox="1"/>
          <p:nvPr>
            <p:ph type="title"/>
          </p:nvPr>
        </p:nvSpPr>
        <p:spPr>
          <a:xfrm>
            <a:off x="6658265" y="8412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5"/>
          <p:cNvSpPr txBox="1"/>
          <p:nvPr>
            <p:ph idx="1" type="subTitle"/>
          </p:nvPr>
        </p:nvSpPr>
        <p:spPr>
          <a:xfrm>
            <a:off x="6671415" y="13234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45"/>
          <p:cNvSpPr txBox="1"/>
          <p:nvPr>
            <p:ph idx="2" type="body"/>
          </p:nvPr>
        </p:nvSpPr>
        <p:spPr>
          <a:xfrm>
            <a:off x="2506950" y="883225"/>
            <a:ext cx="3866700" cy="27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9pPr>
          </a:lstStyle>
          <a:p/>
        </p:txBody>
      </p:sp>
      <p:sp>
        <p:nvSpPr>
          <p:cNvPr id="288" name="Google Shape;288;p45"/>
          <p:cNvSpPr txBox="1"/>
          <p:nvPr>
            <p:ph idx="3" type="title"/>
          </p:nvPr>
        </p:nvSpPr>
        <p:spPr>
          <a:xfrm>
            <a:off x="101700" y="901050"/>
            <a:ext cx="2269500" cy="15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9" name="Google Shape;289;p45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0" name="Google Shape;290;p45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45"/>
          <p:cNvSpPr txBox="1"/>
          <p:nvPr>
            <p:ph idx="5" type="title"/>
          </p:nvPr>
        </p:nvSpPr>
        <p:spPr>
          <a:xfrm>
            <a:off x="6658265" y="18440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45"/>
          <p:cNvSpPr txBox="1"/>
          <p:nvPr>
            <p:ph idx="6" type="subTitle"/>
          </p:nvPr>
        </p:nvSpPr>
        <p:spPr>
          <a:xfrm>
            <a:off x="6671415" y="23262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45"/>
          <p:cNvSpPr txBox="1"/>
          <p:nvPr>
            <p:ph idx="7" type="title"/>
          </p:nvPr>
        </p:nvSpPr>
        <p:spPr>
          <a:xfrm>
            <a:off x="6658265" y="28468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45"/>
          <p:cNvSpPr txBox="1"/>
          <p:nvPr>
            <p:ph idx="8" type="subTitle"/>
          </p:nvPr>
        </p:nvSpPr>
        <p:spPr>
          <a:xfrm>
            <a:off x="6671415" y="33290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45"/>
          <p:cNvSpPr txBox="1"/>
          <p:nvPr>
            <p:ph idx="9" type="title"/>
          </p:nvPr>
        </p:nvSpPr>
        <p:spPr>
          <a:xfrm>
            <a:off x="6658265" y="38496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45"/>
          <p:cNvSpPr txBox="1"/>
          <p:nvPr>
            <p:ph idx="13" type="subTitle"/>
          </p:nvPr>
        </p:nvSpPr>
        <p:spPr>
          <a:xfrm>
            <a:off x="6671415" y="43318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5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CUSTOM_10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99" name="Google Shape;299;p46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6"/>
          <p:cNvSpPr txBox="1"/>
          <p:nvPr>
            <p:ph idx="1" type="subTitle"/>
          </p:nvPr>
        </p:nvSpPr>
        <p:spPr>
          <a:xfrm>
            <a:off x="117187" y="1032979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" name="Google Shape;301;p46"/>
          <p:cNvSpPr txBox="1"/>
          <p:nvPr>
            <p:ph idx="2" type="body"/>
          </p:nvPr>
        </p:nvSpPr>
        <p:spPr>
          <a:xfrm>
            <a:off x="1062076" y="1050728"/>
            <a:ext cx="8000400" cy="3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514350" lvl="0" marL="4572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indent="-514350" lvl="1" marL="9144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indent="-514350" lvl="2" marL="13716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indent="-514350" lvl="3" marL="18288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indent="-514350" lvl="4" marL="22860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indent="-514350" lvl="5" marL="27432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indent="-514350" lvl="6" marL="32004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indent="-514350" lvl="7" marL="36576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indent="-514350" lvl="8" marL="41148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302" name="Google Shape;302;p46"/>
          <p:cNvSpPr txBox="1"/>
          <p:nvPr>
            <p:ph idx="3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3" name="Google Shape;303;p46"/>
          <p:cNvSpPr txBox="1"/>
          <p:nvPr>
            <p:ph idx="4" type="subTitle"/>
          </p:nvPr>
        </p:nvSpPr>
        <p:spPr>
          <a:xfrm>
            <a:off x="117187" y="438391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4" name="Google Shape;304;p46"/>
          <p:cNvSpPr txBox="1"/>
          <p:nvPr>
            <p:ph idx="5" type="subTitle"/>
          </p:nvPr>
        </p:nvSpPr>
        <p:spPr>
          <a:xfrm>
            <a:off x="117187" y="1511684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5" name="Google Shape;305;p46"/>
          <p:cNvSpPr txBox="1"/>
          <p:nvPr>
            <p:ph idx="6" type="subTitle"/>
          </p:nvPr>
        </p:nvSpPr>
        <p:spPr>
          <a:xfrm>
            <a:off x="117187" y="1990389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" name="Google Shape;306;p46"/>
          <p:cNvSpPr txBox="1"/>
          <p:nvPr>
            <p:ph idx="7" type="subTitle"/>
          </p:nvPr>
        </p:nvSpPr>
        <p:spPr>
          <a:xfrm>
            <a:off x="117187" y="246909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7" name="Google Shape;307;p46"/>
          <p:cNvSpPr txBox="1"/>
          <p:nvPr>
            <p:ph idx="8" type="subTitle"/>
          </p:nvPr>
        </p:nvSpPr>
        <p:spPr>
          <a:xfrm>
            <a:off x="117187" y="2947800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" name="Google Shape;308;p46"/>
          <p:cNvSpPr txBox="1"/>
          <p:nvPr>
            <p:ph idx="9" type="subTitle"/>
          </p:nvPr>
        </p:nvSpPr>
        <p:spPr>
          <a:xfrm>
            <a:off x="117187" y="342650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9" name="Google Shape;309;p46"/>
          <p:cNvSpPr txBox="1"/>
          <p:nvPr>
            <p:ph idx="13" type="subTitle"/>
          </p:nvPr>
        </p:nvSpPr>
        <p:spPr>
          <a:xfrm>
            <a:off x="117187" y="3905210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46"/>
          <p:cNvSpPr txBox="1"/>
          <p:nvPr>
            <p:ph type="title"/>
          </p:nvPr>
        </p:nvSpPr>
        <p:spPr>
          <a:xfrm>
            <a:off x="6060800" y="401925"/>
            <a:ext cx="2863800" cy="7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46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12" name="Google Shape;312;p46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08">
          <p15:clr>
            <a:srgbClr val="E46962"/>
          </p15:clr>
        </p15:guide>
        <p15:guide id="2" orient="horz" pos="720">
          <p15:clr>
            <a:srgbClr val="E46962"/>
          </p15:clr>
        </p15:guide>
        <p15:guide id="3" orient="horz" pos="2827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ll Quote">
  <p:cSld name="CUSTOM_1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14" name="Google Shape;314;p47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7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" name="Google Shape;316;p47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47"/>
          <p:cNvSpPr txBox="1"/>
          <p:nvPr>
            <p:ph idx="2" type="body"/>
          </p:nvPr>
        </p:nvSpPr>
        <p:spPr>
          <a:xfrm>
            <a:off x="224364" y="1021700"/>
            <a:ext cx="7739700" cy="32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1pPr>
            <a:lvl2pPr indent="-457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2pPr>
            <a:lvl3pPr indent="-457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3pPr>
            <a:lvl4pPr indent="-457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4pPr>
            <a:lvl5pPr indent="-457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5pPr>
            <a:lvl6pPr indent="-457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6pPr>
            <a:lvl7pPr indent="-457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7pPr>
            <a:lvl8pPr indent="-457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8pPr>
            <a:lvl9pPr indent="-457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9pPr>
          </a:lstStyle>
          <a:p/>
        </p:txBody>
      </p:sp>
      <p:sp>
        <p:nvSpPr>
          <p:cNvPr id="318" name="Google Shape;318;p47"/>
          <p:cNvSpPr txBox="1"/>
          <p:nvPr/>
        </p:nvSpPr>
        <p:spPr>
          <a:xfrm>
            <a:off x="234386" y="399350"/>
            <a:ext cx="350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Familjen Grotesk"/>
                <a:ea typeface="Familjen Grotesk"/>
                <a:cs typeface="Familjen Grotesk"/>
                <a:sym typeface="Familjen Grotesk"/>
              </a:rPr>
              <a:t>“</a:t>
            </a:r>
            <a:endParaRPr sz="4800">
              <a:solidFill>
                <a:schemeClr val="lt1"/>
              </a:solidFill>
              <a:latin typeface="Familjen Grotesk"/>
              <a:ea typeface="Familjen Grotesk"/>
              <a:cs typeface="Familjen Grotesk"/>
              <a:sym typeface="Familjen Grotesk"/>
            </a:endParaRPr>
          </a:p>
        </p:txBody>
      </p:sp>
      <p:sp>
        <p:nvSpPr>
          <p:cNvPr id="319" name="Google Shape;319;p47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s Phone + Tablet">
  <p:cSld name="CUSTOM_1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21" name="Google Shape;321;p48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48"/>
          <p:cNvSpPr/>
          <p:nvPr>
            <p:ph idx="2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48"/>
          <p:cNvSpPr/>
          <p:nvPr>
            <p:ph idx="3" type="pic"/>
          </p:nvPr>
        </p:nvSpPr>
        <p:spPr>
          <a:xfrm>
            <a:off x="3502638" y="866550"/>
            <a:ext cx="4531500" cy="3409500"/>
          </a:xfrm>
          <a:prstGeom prst="roundRect">
            <a:avLst>
              <a:gd fmla="val 4099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48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48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48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3 Phones">
  <p:cSld name="CUSTOM_12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29" name="Google Shape;329;p49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9"/>
          <p:cNvSpPr/>
          <p:nvPr>
            <p:ph idx="2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49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3" name="Google Shape;333;p49"/>
          <p:cNvSpPr txBox="1"/>
          <p:nvPr>
            <p:ph idx="3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49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35" name="Google Shape;335;p49"/>
          <p:cNvSpPr/>
          <p:nvPr>
            <p:ph idx="4" type="pic"/>
          </p:nvPr>
        </p:nvSpPr>
        <p:spPr>
          <a:xfrm>
            <a:off x="3764988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49"/>
          <p:cNvSpPr/>
          <p:nvPr>
            <p:ph idx="5" type="pic"/>
          </p:nvPr>
        </p:nvSpPr>
        <p:spPr>
          <a:xfrm>
            <a:off x="642011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Phone + Desktop">
  <p:cSld name="CUSTOM_13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38" name="Google Shape;338;p50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50"/>
          <p:cNvSpPr/>
          <p:nvPr/>
        </p:nvSpPr>
        <p:spPr>
          <a:xfrm>
            <a:off x="5187043" y="3541650"/>
            <a:ext cx="1091100" cy="7347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50"/>
          <p:cNvSpPr/>
          <p:nvPr>
            <p:ph idx="2" type="pic"/>
          </p:nvPr>
        </p:nvSpPr>
        <p:spPr>
          <a:xfrm>
            <a:off x="3417343" y="934850"/>
            <a:ext cx="4630500" cy="2606700"/>
          </a:xfrm>
          <a:prstGeom prst="roundRect">
            <a:avLst>
              <a:gd fmla="val 1120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50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3" name="Google Shape;343;p50"/>
          <p:cNvSpPr txBox="1"/>
          <p:nvPr>
            <p:ph idx="3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Google Shape;344;p50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45" name="Google Shape;345;p50"/>
          <p:cNvSpPr/>
          <p:nvPr>
            <p:ph idx="4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28600" y="223475"/>
            <a:ext cx="8686800" cy="23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228600" y="2909450"/>
            <a:ext cx="86868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19">
          <p15:clr>
            <a:srgbClr val="E46962"/>
          </p15:clr>
        </p15:guide>
        <p15:guide id="2" pos="593">
          <p15:clr>
            <a:srgbClr val="E46962"/>
          </p15:clr>
        </p15:guide>
        <p15:guide id="3" pos="669">
          <p15:clr>
            <a:srgbClr val="E46962"/>
          </p15:clr>
        </p15:guide>
        <p15:guide id="4" pos="1044">
          <p15:clr>
            <a:srgbClr val="E46962"/>
          </p15:clr>
        </p15:guide>
        <p15:guide id="5" pos="1119">
          <p15:clr>
            <a:srgbClr val="E46962"/>
          </p15:clr>
        </p15:guide>
        <p15:guide id="6" pos="1494">
          <p15:clr>
            <a:srgbClr val="E46962"/>
          </p15:clr>
        </p15:guide>
        <p15:guide id="7" pos="1569">
          <p15:clr>
            <a:srgbClr val="E46962"/>
          </p15:clr>
        </p15:guide>
        <p15:guide id="8" pos="1944">
          <p15:clr>
            <a:srgbClr val="E46962"/>
          </p15:clr>
        </p15:guide>
        <p15:guide id="9" pos="2019">
          <p15:clr>
            <a:srgbClr val="E46962"/>
          </p15:clr>
        </p15:guide>
        <p15:guide id="10" pos="2394">
          <p15:clr>
            <a:srgbClr val="E46962"/>
          </p15:clr>
        </p15:guide>
        <p15:guide id="11" pos="2469">
          <p15:clr>
            <a:srgbClr val="E46962"/>
          </p15:clr>
        </p15:guide>
        <p15:guide id="12" pos="2844">
          <p15:clr>
            <a:srgbClr val="E46962"/>
          </p15:clr>
        </p15:guide>
        <p15:guide id="13" pos="2919">
          <p15:clr>
            <a:srgbClr val="E46962"/>
          </p15:clr>
        </p15:guide>
        <p15:guide id="14" pos="3294">
          <p15:clr>
            <a:srgbClr val="E46962"/>
          </p15:clr>
        </p15:guide>
        <p15:guide id="15" pos="3370">
          <p15:clr>
            <a:srgbClr val="E46962"/>
          </p15:clr>
        </p15:guide>
        <p15:guide id="16" pos="3744">
          <p15:clr>
            <a:srgbClr val="E46962"/>
          </p15:clr>
        </p15:guide>
        <p15:guide id="17" pos="3820">
          <p15:clr>
            <a:srgbClr val="E46962"/>
          </p15:clr>
        </p15:guide>
        <p15:guide id="18" pos="4194">
          <p15:clr>
            <a:srgbClr val="E46962"/>
          </p15:clr>
        </p15:guide>
        <p15:guide id="19" pos="4270">
          <p15:clr>
            <a:srgbClr val="E46962"/>
          </p15:clr>
        </p15:guide>
        <p15:guide id="20" pos="4644">
          <p15:clr>
            <a:srgbClr val="E46962"/>
          </p15:clr>
        </p15:guide>
        <p15:guide id="21" pos="4720">
          <p15:clr>
            <a:srgbClr val="E46962"/>
          </p15:clr>
        </p15:guide>
        <p15:guide id="22" pos="5094">
          <p15:clr>
            <a:srgbClr val="E46962"/>
          </p15:clr>
        </p15:guide>
        <p15:guide id="23" pos="5170">
          <p15:clr>
            <a:srgbClr val="E46962"/>
          </p15:clr>
        </p15:guide>
        <p15:guide id="24" pos="5544">
          <p15:clr>
            <a:srgbClr val="E46962"/>
          </p15:clr>
        </p15:guide>
        <p15:guide id="25" orient="horz" pos="141">
          <p15:clr>
            <a:srgbClr val="E46962"/>
          </p15:clr>
        </p15:guide>
        <p15:guide id="26" orient="horz" pos="3061">
          <p15:clr>
            <a:srgbClr val="E46962"/>
          </p15:clr>
        </p15:guide>
        <p15:guide id="27" pos="144">
          <p15:clr>
            <a:srgbClr val="E46962"/>
          </p15:clr>
        </p15:guide>
        <p15:guide id="28" pos="5616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79577"/>
            <a:ext cx="9144000" cy="2495296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51"/>
          <p:cNvSpPr txBox="1"/>
          <p:nvPr>
            <p:ph type="title"/>
          </p:nvPr>
        </p:nvSpPr>
        <p:spPr>
          <a:xfrm>
            <a:off x="80350" y="102275"/>
            <a:ext cx="8835000" cy="26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SierraWave Energy Holdings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</a:t>
            </a:r>
            <a:endParaRPr sz="3000"/>
          </a:p>
        </p:txBody>
      </p:sp>
      <p:sp>
        <p:nvSpPr>
          <p:cNvPr id="352" name="Google Shape;352;p51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2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Total</a:t>
            </a:r>
            <a:endParaRPr sz="3000"/>
          </a:p>
        </p:txBody>
      </p:sp>
      <p:pic>
        <p:nvPicPr>
          <p:cNvPr id="358" name="Google Shape;35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877" y="870711"/>
            <a:ext cx="8030245" cy="4120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3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Utility-Scale, Total</a:t>
            </a:r>
            <a:endParaRPr sz="3000"/>
          </a:p>
        </p:txBody>
      </p:sp>
      <p:pic>
        <p:nvPicPr>
          <p:cNvPr id="364" name="Google Shape;36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551" y="870711"/>
            <a:ext cx="7934898" cy="4120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4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Utility-Scale, Operating</a:t>
            </a:r>
            <a:endParaRPr sz="3000"/>
          </a:p>
        </p:txBody>
      </p:sp>
      <p:pic>
        <p:nvPicPr>
          <p:cNvPr id="370" name="Google Shape;37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135" y="870711"/>
            <a:ext cx="7873730" cy="4120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5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Utility-Scale, Construction</a:t>
            </a:r>
            <a:endParaRPr sz="3000"/>
          </a:p>
        </p:txBody>
      </p:sp>
      <p:pic>
        <p:nvPicPr>
          <p:cNvPr id="376" name="Google Shape;37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562" y="870711"/>
            <a:ext cx="7966877" cy="4120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6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Utility-Scale, Development</a:t>
            </a:r>
            <a:endParaRPr sz="3000"/>
          </a:p>
        </p:txBody>
      </p:sp>
      <p:pic>
        <p:nvPicPr>
          <p:cNvPr id="382" name="Google Shape;38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783" y="870711"/>
            <a:ext cx="7862435" cy="4120389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56"/>
          <p:cNvSpPr/>
          <p:nvPr/>
        </p:nvSpPr>
        <p:spPr>
          <a:xfrm>
            <a:off x="1711950" y="2979425"/>
            <a:ext cx="76200" cy="76200"/>
          </a:xfrm>
          <a:prstGeom prst="ellipse">
            <a:avLst/>
          </a:prstGeom>
          <a:solidFill>
            <a:srgbClr val="FFCC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7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 </a:t>
            </a:r>
            <a:r>
              <a:rPr lang="en" sz="3000"/>
              <a:t>Map: Community/Distributed/Flex</a:t>
            </a:r>
            <a:endParaRPr sz="3000"/>
          </a:p>
        </p:txBody>
      </p:sp>
      <p:pic>
        <p:nvPicPr>
          <p:cNvPr id="389" name="Google Shape;38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562" y="870711"/>
            <a:ext cx="7988876" cy="4120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nference Event Presentation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